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55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2328" y="144"/>
      </p:cViewPr>
      <p:guideLst>
        <p:guide orient="horz" pos="4055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8" d="100"/>
          <a:sy n="48" d="100"/>
        </p:scale>
        <p:origin x="293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E0B6B-B6A9-4BC1-8A80-1D98F4D028FD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6E477-68AF-4247-B1A8-07EEF9EF0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9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0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1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7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9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0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09CC-FF24-4D51-9F55-51EE2D64755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08B27-AAB6-445E-8E58-A73849DCC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กลุ่ม 21"/>
          <p:cNvGrpSpPr/>
          <p:nvPr/>
        </p:nvGrpSpPr>
        <p:grpSpPr>
          <a:xfrm>
            <a:off x="1086523" y="436426"/>
            <a:ext cx="7426504" cy="11387449"/>
            <a:chOff x="1086523" y="436426"/>
            <a:chExt cx="7426504" cy="11387449"/>
          </a:xfrm>
        </p:grpSpPr>
        <p:pic>
          <p:nvPicPr>
            <p:cNvPr id="4" name="รูปภาพ 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5659" y="493558"/>
              <a:ext cx="1273810" cy="1259840"/>
            </a:xfrm>
            <a:prstGeom prst="rect">
              <a:avLst/>
            </a:prstGeom>
          </p:spPr>
        </p:pic>
        <p:sp>
          <p:nvSpPr>
            <p:cNvPr id="6" name="กล่องข้อความ 5"/>
            <p:cNvSpPr txBox="1"/>
            <p:nvPr/>
          </p:nvSpPr>
          <p:spPr>
            <a:xfrm>
              <a:off x="7169125" y="436426"/>
              <a:ext cx="8659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สสอท. </a:t>
              </a:r>
              <a:r>
                <a:rPr lang="en-US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16/1</a:t>
              </a:r>
              <a:endParaRPr lang="en-US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1090250" y="2038119"/>
              <a:ext cx="7422777" cy="8203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กล่องข้อความ 8"/>
            <p:cNvSpPr txBox="1"/>
            <p:nvPr/>
          </p:nvSpPr>
          <p:spPr>
            <a:xfrm>
              <a:off x="1086523" y="2436690"/>
              <a:ext cx="7412018" cy="938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ใบสำคัญรับเงินค่าพวงหรีด และ/หรือ ค่าพิธีกรรมทางศาสนา</a:t>
              </a:r>
            </a:p>
            <a:p>
              <a:pPr algn="ctr"/>
              <a:endParaRPr lang="th-TH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r">
                <a:spcBef>
                  <a:spcPts val="600"/>
                </a:spcBef>
              </a:pP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เขียนที่ ......................................................</a:t>
              </a:r>
            </a:p>
            <a:p>
              <a:pPr algn="r">
                <a:spcBef>
                  <a:spcPts val="600"/>
                </a:spcBef>
              </a:pP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วันที่................ เดือน.................................. พ.ศ. .................</a:t>
              </a:r>
            </a:p>
            <a:p>
              <a:pPr>
                <a:spcBef>
                  <a:spcPts val="600"/>
                </a:spcBef>
              </a:pP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   		ข้าพเจ้า............................................................................................................. อยู่บ้านเลขที่....................................หมู่ที่..................</a:t>
              </a:r>
            </a:p>
            <a:p>
              <a:pPr>
                <a:spcBef>
                  <a:spcPts val="600"/>
                </a:spcBef>
              </a:pP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ถนน................................................... ตำบล/แขวง....................................................... อำเภอ/เขต.........................................................</a:t>
              </a:r>
            </a:p>
            <a:p>
              <a:pPr>
                <a:spcBef>
                  <a:spcPts val="600"/>
                </a:spcBef>
              </a:pP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จังหวัด............................................... ขอรับเงินค่าพวงหรีด และ/หรือ ค่าพิธีกรรมทางศาสนา </a:t>
              </a:r>
            </a:p>
            <a:p>
              <a:pPr>
                <a:spcBef>
                  <a:spcPts val="600"/>
                </a:spcBef>
              </a:pPr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                                             </a:t>
              </a: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					    รายการ      			     	                                  จำนวนเงิน</a:t>
              </a: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ค่าพวงหรีด และ/หรือ ค่าพิธีกรรมทางศาสนา  ของ</a:t>
              </a: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นาย/นาง/นางสาว/(ยศ) ..........................................................................................................</a:t>
              </a: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ตัวอักษร (.............................................................................................................................)</a:t>
              </a:r>
            </a:p>
            <a:p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>
                <a:spcBef>
                  <a:spcPts val="1200"/>
                </a:spcBef>
              </a:pP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								(ลงชื่อ) ............................................................ผู้รับเงิน</a:t>
              </a:r>
            </a:p>
            <a:p>
              <a:pPr>
                <a:spcBef>
                  <a:spcPts val="1200"/>
                </a:spcBef>
              </a:pP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								         (..........................................................)										(ลงชื่อ) ............................................................ผู้จ่ายเงิน</a:t>
              </a:r>
            </a:p>
            <a:p>
              <a:pPr>
                <a:spcBef>
                  <a:spcPts val="1200"/>
                </a:spcBef>
              </a:pP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								         (..........................................................)</a:t>
              </a:r>
            </a:p>
            <a:p>
              <a:pPr>
                <a:spcBef>
                  <a:spcPts val="600"/>
                </a:spcBef>
              </a:pPr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>
                <a:spcBef>
                  <a:spcPts val="600"/>
                </a:spcBef>
              </a:pPr>
              <a:endParaRPr lang="th-TH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thaiDist"/>
              <a:r>
                <a:rPr lang="th-TH" sz="1600" u="sng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หมายเหตุ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	</a:t>
              </a:r>
              <a:r>
                <a:rPr lang="en-US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1.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ผู้ลงนามรับเงิน  ในใบรับเงินจะต้องเป็นเจ้าหน้าที่ศูนย์ประสานงานที่ได้รับมอบหมายให้จัดซื้อพวงหรีดไปเคารพศพ     		   หรือผู้มีสิทธิรับเงินสงเคราะห์ล่วงหน้าคนใดคนหนึ่ง	</a:t>
              </a:r>
            </a:p>
            <a:p>
              <a:pPr algn="thaiDist"/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		</a:t>
              </a:r>
              <a:r>
                <a:rPr lang="en-US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2.</a:t>
              </a:r>
              <a:r>
                <a:rPr lang="th-TH" sz="16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ผู้ลงนามจ่ายเงิน  ในใบสำคัญรับเงินจะต้องเป็นเจ้าหน้าที่ศูนย์ประสานงานที่จ่ายเงินสงเคราะห์  ให้แก่ทายาทสมาชิก		    รับเงิน</a:t>
              </a:r>
              <a:endParaRPr lang="en-US" sz="16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cxnSp>
          <p:nvCxnSpPr>
            <p:cNvPr id="11" name="ตัวเชื่อมต่อตรง 10"/>
            <p:cNvCxnSpPr/>
            <p:nvPr/>
          </p:nvCxnSpPr>
          <p:spPr>
            <a:xfrm>
              <a:off x="1104952" y="6086053"/>
              <a:ext cx="74043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>
              <a:off x="1104952" y="5570726"/>
              <a:ext cx="74043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>
              <a:off x="6500337" y="5570973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>
              <a:off x="6497027" y="7730973"/>
              <a:ext cx="201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/>
            <p:cNvCxnSpPr/>
            <p:nvPr/>
          </p:nvCxnSpPr>
          <p:spPr>
            <a:xfrm>
              <a:off x="7852780" y="6094452"/>
              <a:ext cx="0" cy="162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114537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26</Words>
  <Application>Microsoft Office PowerPoint</Application>
  <PresentationFormat>กระดาษ A3 (297x420 มม.)</PresentationFormat>
  <Paragraphs>30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</dc:creator>
  <cp:lastModifiedBy>Hp</cp:lastModifiedBy>
  <cp:revision>16</cp:revision>
  <cp:lastPrinted>2021-12-08T04:48:40Z</cp:lastPrinted>
  <dcterms:created xsi:type="dcterms:W3CDTF">2021-12-08T03:01:01Z</dcterms:created>
  <dcterms:modified xsi:type="dcterms:W3CDTF">2021-12-08T09:05:38Z</dcterms:modified>
</cp:coreProperties>
</file>